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4"/>
  </p:notesMasterIdLst>
  <p:sldIdLst>
    <p:sldId id="263" r:id="rId2"/>
    <p:sldId id="260" r:id="rId3"/>
  </p:sldIdLst>
  <p:sldSz cx="6858000" cy="1024572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80"/>
    <p:restoredTop sz="94573"/>
  </p:normalViewPr>
  <p:slideViewPr>
    <p:cSldViewPr snapToGrid="0" snapToObjects="1">
      <p:cViewPr varScale="1">
        <p:scale>
          <a:sx n="143" d="100"/>
          <a:sy n="143" d="100"/>
        </p:scale>
        <p:origin x="661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jpe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9D50F-9659-914D-A779-E9DE03404C0A}" type="datetimeFigureOut">
              <a:rPr lang="en-US" smtClean="0"/>
              <a:t>2/23/18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95538" y="1143000"/>
            <a:ext cx="20669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C19B2-481B-834B-9B48-E4997EB5F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8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76790"/>
            <a:ext cx="5829300" cy="356703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381378"/>
            <a:ext cx="5143500" cy="2473678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45490"/>
            <a:ext cx="1478756" cy="868277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45490"/>
            <a:ext cx="4350544" cy="86827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54319"/>
            <a:ext cx="5915025" cy="4261936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856575"/>
            <a:ext cx="5915025" cy="224125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727450"/>
            <a:ext cx="2914650" cy="6500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727450"/>
            <a:ext cx="2914650" cy="6500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5492"/>
            <a:ext cx="5915025" cy="19803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511627"/>
            <a:ext cx="2901255" cy="123090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742536"/>
            <a:ext cx="2901255" cy="55047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511627"/>
            <a:ext cx="2915543" cy="123090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742536"/>
            <a:ext cx="2915543" cy="55047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3048"/>
            <a:ext cx="2211884" cy="239066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75197"/>
            <a:ext cx="3471863" cy="728110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3717"/>
            <a:ext cx="2211884" cy="56944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3048"/>
            <a:ext cx="2211884" cy="239066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75197"/>
            <a:ext cx="3471863" cy="728110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3717"/>
            <a:ext cx="2211884" cy="56944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45492"/>
            <a:ext cx="5915025" cy="19803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727450"/>
            <a:ext cx="5915025" cy="6500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496271"/>
            <a:ext cx="1543050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496271"/>
            <a:ext cx="2314575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496271"/>
            <a:ext cx="1543050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1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4397" t="-1" r="-856" b="5821"/>
          <a:stretch/>
        </p:blipFill>
        <p:spPr>
          <a:xfrm>
            <a:off x="0" y="-1"/>
            <a:ext cx="7001288" cy="102531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D40370-7C61-7E48-A9EE-BBF31FEBFE4C}"/>
              </a:ext>
            </a:extLst>
          </p:cNvPr>
          <p:cNvSpPr txBox="1"/>
          <p:nvPr/>
        </p:nvSpPr>
        <p:spPr>
          <a:xfrm>
            <a:off x="290247" y="-400451"/>
            <a:ext cx="6580414" cy="4339650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br>
              <a:rPr lang="en-US" sz="48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</a:br>
            <a:r>
              <a:rPr lang="en-US" sz="5400" b="1" dirty="0">
                <a:effectLst/>
                <a:latin typeface="TheSans B7Bold" charset="0"/>
                <a:ea typeface="TheSans B7Bold" charset="0"/>
                <a:cs typeface="TheSans B7Bold" charset="0"/>
              </a:rPr>
              <a:t>Design Instability</a:t>
            </a:r>
          </a:p>
          <a:p>
            <a:r>
              <a:rPr lang="en-US" sz="2450" dirty="0">
                <a:latin typeface="TheSans B2ExtraLight" charset="0"/>
                <a:ea typeface="TheSans B2ExtraLight" charset="0"/>
                <a:cs typeface="TheSans B2ExtraLight" charset="0"/>
              </a:rPr>
              <a:t>Universal Patterns of Design Dynamics</a:t>
            </a: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r>
              <a:rPr lang="en-US" sz="2800" dirty="0">
                <a:ea typeface="TheSans B2ExtraLight" charset="0"/>
                <a:cs typeface="Al Nile" pitchFamily="2" charset="-78"/>
              </a:rPr>
              <a:t>Željko Obrenović</a:t>
            </a:r>
          </a:p>
          <a:p>
            <a:r>
              <a:rPr lang="en-US" sz="2800" dirty="0">
                <a:ea typeface="TheSans B2ExtraLight" charset="0"/>
                <a:cs typeface="Al Nile" pitchFamily="2" charset="-78"/>
              </a:rPr>
              <a:t>Erik Stolterman</a:t>
            </a:r>
          </a:p>
        </p:txBody>
      </p:sp>
    </p:spTree>
    <p:extLst>
      <p:ext uri="{BB962C8B-B14F-4D97-AF65-F5344CB8AC3E}">
        <p14:creationId xmlns:p14="http://schemas.microsoft.com/office/powerpoint/2010/main" val="607609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64" y="-18257"/>
            <a:ext cx="6855236" cy="10313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92535">
            <a:off x="-1753747" y="137965"/>
            <a:ext cx="5033177" cy="1569660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b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4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Design</a:t>
            </a:r>
          </a:p>
        </p:txBody>
      </p:sp>
      <p:sp>
        <p:nvSpPr>
          <p:cNvPr id="7" name="TextBox 6"/>
          <p:cNvSpPr txBox="1"/>
          <p:nvPr/>
        </p:nvSpPr>
        <p:spPr>
          <a:xfrm rot="1743297">
            <a:off x="3165183" y="1055236"/>
            <a:ext cx="3513414" cy="1569660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b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4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Instability</a:t>
            </a:r>
          </a:p>
        </p:txBody>
      </p:sp>
      <p:sp>
        <p:nvSpPr>
          <p:cNvPr id="3" name="Rectangle 2"/>
          <p:cNvSpPr/>
          <p:nvPr/>
        </p:nvSpPr>
        <p:spPr>
          <a:xfrm>
            <a:off x="1040431" y="9330049"/>
            <a:ext cx="55638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Željko Obrenović</a:t>
            </a:r>
          </a:p>
          <a:p>
            <a:pPr algn="r"/>
            <a:r>
              <a:rPr lang="en-US" sz="2000" dirty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Erik Stolterman</a:t>
            </a:r>
          </a:p>
        </p:txBody>
      </p:sp>
      <p:sp>
        <p:nvSpPr>
          <p:cNvPr id="13" name="TextBox 12"/>
          <p:cNvSpPr txBox="1"/>
          <p:nvPr/>
        </p:nvSpPr>
        <p:spPr>
          <a:xfrm rot="1087381">
            <a:off x="724376" y="2329840"/>
            <a:ext cx="5412012" cy="523220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effectLst>
                  <a:glow rad="228600">
                    <a:schemeClr val="bg1">
                      <a:lumMod val="75000"/>
                      <a:alpha val="40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Notes on Design Complexity</a:t>
            </a:r>
          </a:p>
        </p:txBody>
      </p:sp>
    </p:spTree>
    <p:extLst>
      <p:ext uri="{BB962C8B-B14F-4D97-AF65-F5344CB8AC3E}">
        <p14:creationId xmlns:p14="http://schemas.microsoft.com/office/powerpoint/2010/main" val="844021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906</TotalTime>
  <Words>8</Words>
  <Application>Microsoft Macintosh PowerPoint</Application>
  <PresentationFormat>Custom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Al Nile</vt:lpstr>
      <vt:lpstr>American Typewriter</vt:lpstr>
      <vt:lpstr>Arial</vt:lpstr>
      <vt:lpstr>Calibri</vt:lpstr>
      <vt:lpstr>Calibri Light</vt:lpstr>
      <vt:lpstr>TheSans B2ExtraLight</vt:lpstr>
      <vt:lpstr>TheSans B7Bold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Zeljko Obrenovic</cp:lastModifiedBy>
  <cp:revision>41</cp:revision>
  <dcterms:created xsi:type="dcterms:W3CDTF">2016-06-21T11:43:05Z</dcterms:created>
  <dcterms:modified xsi:type="dcterms:W3CDTF">2018-02-23T09:15:41Z</dcterms:modified>
</cp:coreProperties>
</file>